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0" r:id="rId6"/>
    <p:sldId id="290" r:id="rId7"/>
    <p:sldId id="272" r:id="rId8"/>
    <p:sldId id="258" r:id="rId9"/>
    <p:sldId id="266" r:id="rId10"/>
    <p:sldId id="262" r:id="rId11"/>
    <p:sldId id="274" r:id="rId12"/>
    <p:sldId id="275" r:id="rId13"/>
    <p:sldId id="276" r:id="rId14"/>
    <p:sldId id="277" r:id="rId15"/>
    <p:sldId id="278" r:id="rId16"/>
    <p:sldId id="294" r:id="rId17"/>
    <p:sldId id="293" r:id="rId18"/>
    <p:sldId id="287" r:id="rId19"/>
    <p:sldId id="291" r:id="rId20"/>
    <p:sldId id="281" r:id="rId21"/>
    <p:sldId id="282" r:id="rId22"/>
    <p:sldId id="288" r:id="rId23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>
      <p:cViewPr>
        <p:scale>
          <a:sx n="96" d="100"/>
          <a:sy n="96" d="100"/>
        </p:scale>
        <p:origin x="-250" y="-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81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36B9C3-FC65-4A45-BE3D-4830EE5250E4}" type="datetime1">
              <a:rPr lang="pl-PL" smtClean="0"/>
              <a:t>30.03.2023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E952C7A-7E00-43F8-B97B-93C6BD05C92E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l-PL" noProof="0" smtClean="0"/>
              <a:t>1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9777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l-PL" noProof="0" smtClean="0"/>
              <a:t>2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23972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l-PL" noProof="0" smtClean="0"/>
              <a:t>4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8852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l-PL" noProof="0" smtClean="0"/>
              <a:t>5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4839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l-PL" noProof="0" smtClean="0"/>
              <a:t>6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70922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Widok chmur i błękitnego nieba z perspektywy osoby otoczonej szklanymi ścianami budynku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FEEA1-D2FA-4D87-9F7D-97F4566887AB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1B9B24-C938-4DC3-888C-4CCB7BF14778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E1148-C6B0-4E4B-AB5D-EE7B9F65DE17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41ED49-53BB-4A45-9FD4-08A0D00E9D00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233993-1EF7-4333-84F5-BFF2AC721488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BF28E-40C0-4A8B-BF15-4B640C02E851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EBCF77-EF08-4ADD-9CA9-2BD2088B0CB5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2355B5-24D8-4FA0-8BCB-6283249E21A2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B34204-5C4D-4355-8202-229A80FA8672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958A3-9A3F-4C63-871F-926EB533970E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469A0C-BD5A-49F1-8E14-EFC5048D745A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0BD398F-82E2-4D4A-8DAB-A585A42EE8B7}" type="datetime1">
              <a:rPr lang="pl-PL" noProof="0" smtClean="0"/>
              <a:t>30.03.2023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Turystyka w czasie pandemii </a:t>
            </a:r>
            <a:r>
              <a:rPr lang="pl-PL" dirty="0" err="1" smtClean="0"/>
              <a:t>cz</a:t>
            </a:r>
            <a:r>
              <a:rPr lang="pl-PL" dirty="0" smtClean="0"/>
              <a:t> II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 smtClean="0"/>
              <a:t>Anna </a:t>
            </a:r>
            <a:r>
              <a:rPr lang="pl-PL" dirty="0" err="1" smtClean="0"/>
              <a:t>Hencka-Zyser</a:t>
            </a:r>
            <a:r>
              <a:rPr lang="pl-PL" dirty="0" smtClean="0"/>
              <a:t> </a:t>
            </a:r>
          </a:p>
          <a:p>
            <a:pPr rtl="0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199" y="12940"/>
            <a:ext cx="7408863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199" y="0"/>
            <a:ext cx="7408863" cy="6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10287000" cy="41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800" dirty="0"/>
              <a:t>1. Strona przystosowana do urządzeń mobilnych</a:t>
            </a:r>
          </a:p>
          <a:p>
            <a:pPr marL="0" indent="0">
              <a:buNone/>
            </a:pPr>
            <a:r>
              <a:rPr lang="pl-PL" sz="1800" dirty="0" smtClean="0"/>
              <a:t>2</a:t>
            </a:r>
            <a:r>
              <a:rPr lang="pl-PL" sz="1800" dirty="0"/>
              <a:t>. Zdjęcia dobrej jakości</a:t>
            </a:r>
          </a:p>
          <a:p>
            <a:pPr marL="0" indent="0">
              <a:buNone/>
            </a:pPr>
            <a:r>
              <a:rPr lang="pl-PL" sz="1800" dirty="0" smtClean="0"/>
              <a:t>3</a:t>
            </a:r>
            <a:r>
              <a:rPr lang="pl-PL" sz="1800" dirty="0"/>
              <a:t>. Wyposażenie ma </a:t>
            </a:r>
            <a:r>
              <a:rPr lang="pl-PL" sz="1800" dirty="0" smtClean="0"/>
              <a:t>znaczenie</a:t>
            </a:r>
          </a:p>
          <a:p>
            <a:pPr marL="0" indent="0">
              <a:buNone/>
            </a:pPr>
            <a:r>
              <a:rPr lang="pl-PL" sz="1800" dirty="0"/>
              <a:t>4. Specjalne oferty i </a:t>
            </a:r>
            <a:r>
              <a:rPr lang="pl-PL" sz="1800" dirty="0" smtClean="0"/>
              <a:t>zniżki</a:t>
            </a:r>
          </a:p>
          <a:p>
            <a:pPr marL="0" indent="0">
              <a:buNone/>
            </a:pPr>
            <a:r>
              <a:rPr lang="pl-PL" sz="1800" dirty="0" smtClean="0"/>
              <a:t>5. Włącz się do sieci </a:t>
            </a:r>
          </a:p>
          <a:p>
            <a:pPr marL="0" indent="0">
              <a:buNone/>
            </a:pPr>
            <a:r>
              <a:rPr lang="pl-PL" sz="1800" dirty="0" smtClean="0"/>
              <a:t>6. Wzajemne wsparcie</a:t>
            </a:r>
          </a:p>
          <a:p>
            <a:pPr marL="0" indent="0">
              <a:buNone/>
            </a:pPr>
            <a:r>
              <a:rPr lang="pl-PL" sz="1800" dirty="0" smtClean="0"/>
              <a:t>7. Współpraca z portalami </a:t>
            </a:r>
          </a:p>
          <a:p>
            <a:pPr marL="0" indent="0">
              <a:buNone/>
            </a:pPr>
            <a:r>
              <a:rPr lang="pl-PL" sz="1800" dirty="0" smtClean="0"/>
              <a:t>8. Odpowiadaj na recenzje i opinie </a:t>
            </a:r>
          </a:p>
          <a:p>
            <a:pPr marL="0" indent="0">
              <a:buNone/>
            </a:pPr>
            <a:r>
              <a:rPr lang="pl-PL" sz="1800" dirty="0" smtClean="0"/>
              <a:t>9. Reklama </a:t>
            </a:r>
          </a:p>
          <a:p>
            <a:pPr marL="0" indent="0">
              <a:buNone/>
            </a:pPr>
            <a:r>
              <a:rPr lang="pl-PL" sz="1800" dirty="0" smtClean="0"/>
              <a:t>10. Innowacyjne pomysły 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436" y="2924944"/>
            <a:ext cx="46805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Oferta- kiedy i co promować !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11" y="2402595"/>
            <a:ext cx="2619375" cy="180022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186" y="2419710"/>
            <a:ext cx="2466975" cy="178310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36" y="2348880"/>
            <a:ext cx="2466975" cy="18573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3161" y="2420788"/>
            <a:ext cx="2628900" cy="17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4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Kiedy i co promujemy </a:t>
            </a:r>
            <a:br>
              <a:rPr lang="pl-PL" dirty="0" smtClean="0"/>
            </a:br>
            <a:r>
              <a:rPr lang="pl-PL" dirty="0" smtClean="0"/>
              <a:t>Kalendarz !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388" y="1619250"/>
            <a:ext cx="5429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2652" y="332656"/>
            <a:ext cx="6073826" cy="60486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4800" dirty="0" smtClean="0"/>
              <a:t>Początek roku to dobry czas na rewizję skuteczności pozycjonowanych fraz . Warto sprawdzić jak ostatnie lata wypracowały i na jakim poziomie słowa klucze. </a:t>
            </a:r>
          </a:p>
          <a:p>
            <a:pPr marL="0" indent="0">
              <a:buNone/>
            </a:pPr>
            <a:r>
              <a:rPr lang="pl-PL" sz="6400" b="1" dirty="0" smtClean="0"/>
              <a:t>Styczeń ! </a:t>
            </a:r>
          </a:p>
          <a:p>
            <a:pPr marL="0" indent="0">
              <a:buNone/>
            </a:pPr>
            <a:r>
              <a:rPr lang="pl-PL" sz="6400" dirty="0" smtClean="0"/>
              <a:t>Rozpocznij promocję </a:t>
            </a:r>
          </a:p>
          <a:p>
            <a:pPr marL="0" indent="0">
              <a:buNone/>
            </a:pPr>
            <a:r>
              <a:rPr lang="pl-PL" sz="6400" dirty="0" smtClean="0"/>
              <a:t>Walentynki 07.01</a:t>
            </a:r>
          </a:p>
          <a:p>
            <a:pPr marL="0" indent="0">
              <a:buNone/>
            </a:pPr>
            <a:r>
              <a:rPr lang="pl-PL" sz="6400" dirty="0" smtClean="0"/>
              <a:t>Wielkanoc 14.01</a:t>
            </a:r>
          </a:p>
          <a:p>
            <a:pPr marL="0" indent="0">
              <a:buNone/>
            </a:pPr>
            <a:r>
              <a:rPr lang="pl-PL" sz="6400" dirty="0" smtClean="0"/>
              <a:t>Lato First Minute 21.01 </a:t>
            </a:r>
          </a:p>
          <a:p>
            <a:pPr marL="0" indent="0">
              <a:buNone/>
            </a:pPr>
            <a:r>
              <a:rPr lang="pl-PL" sz="6400" b="1" dirty="0" smtClean="0"/>
              <a:t>Luty : </a:t>
            </a:r>
          </a:p>
          <a:p>
            <a:pPr marL="0" indent="0">
              <a:buNone/>
            </a:pPr>
            <a:r>
              <a:rPr lang="pl-PL" sz="6400" dirty="0" smtClean="0"/>
              <a:t>09.02 Wiosna i pobyty weekendowe </a:t>
            </a:r>
          </a:p>
          <a:p>
            <a:pPr marL="0" indent="0">
              <a:buNone/>
            </a:pPr>
            <a:r>
              <a:rPr lang="pl-PL" sz="6400" dirty="0" smtClean="0"/>
              <a:t>18.02 </a:t>
            </a:r>
            <a:r>
              <a:rPr lang="pl-PL" sz="6400" dirty="0"/>
              <a:t>Majówka </a:t>
            </a:r>
            <a:endParaRPr lang="pl-PL" sz="6400" dirty="0" smtClean="0"/>
          </a:p>
          <a:p>
            <a:pPr marL="0" indent="0">
              <a:buNone/>
            </a:pPr>
            <a:r>
              <a:rPr lang="pl-PL" sz="6400" b="1" dirty="0" smtClean="0"/>
              <a:t>Marzec </a:t>
            </a:r>
            <a:r>
              <a:rPr lang="pl-PL" sz="6400" b="1" dirty="0"/>
              <a:t>: </a:t>
            </a:r>
          </a:p>
          <a:p>
            <a:pPr marL="0" indent="0">
              <a:buNone/>
            </a:pPr>
            <a:r>
              <a:rPr lang="pl-PL" sz="6400" dirty="0"/>
              <a:t>17.03 Lato standard </a:t>
            </a:r>
          </a:p>
          <a:p>
            <a:pPr marL="0" indent="0">
              <a:buNone/>
            </a:pPr>
            <a:r>
              <a:rPr lang="pl-PL" sz="6400" b="1" dirty="0"/>
              <a:t>Kwiecień :</a:t>
            </a:r>
          </a:p>
          <a:p>
            <a:pPr marL="0" indent="0">
              <a:buNone/>
            </a:pPr>
            <a:r>
              <a:rPr lang="pl-PL" sz="6400" dirty="0"/>
              <a:t>Podtrzymuj Wiosna , majówka , </a:t>
            </a:r>
          </a:p>
          <a:p>
            <a:pPr marL="0" indent="0">
              <a:buNone/>
            </a:pPr>
            <a:r>
              <a:rPr lang="pl-PL" sz="6400" dirty="0"/>
              <a:t>Promuj Wielkanoc </a:t>
            </a:r>
          </a:p>
          <a:p>
            <a:pPr marL="0" indent="0">
              <a:buNone/>
            </a:pPr>
            <a:r>
              <a:rPr lang="pl-PL" sz="6400" b="1" dirty="0"/>
              <a:t>Maj: </a:t>
            </a:r>
          </a:p>
          <a:p>
            <a:pPr marL="0" indent="0">
              <a:buNone/>
            </a:pPr>
            <a:r>
              <a:rPr lang="pl-PL" sz="6400" dirty="0"/>
              <a:t>Boże Ciało 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375446" cy="5623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8000" b="1" dirty="0" smtClean="0"/>
              <a:t>Czerwiec : </a:t>
            </a:r>
          </a:p>
          <a:p>
            <a:pPr marL="0" indent="0">
              <a:buNone/>
            </a:pPr>
            <a:r>
              <a:rPr lang="pl-PL" sz="7200" dirty="0" smtClean="0"/>
              <a:t>Lato </a:t>
            </a:r>
            <a:r>
              <a:rPr lang="pl-PL" sz="7200" dirty="0" err="1" smtClean="0"/>
              <a:t>Last</a:t>
            </a:r>
            <a:r>
              <a:rPr lang="pl-PL" sz="7200" dirty="0" smtClean="0"/>
              <a:t> Minute </a:t>
            </a:r>
          </a:p>
          <a:p>
            <a:pPr marL="0" indent="0">
              <a:buNone/>
            </a:pPr>
            <a:r>
              <a:rPr lang="pl-PL" sz="7200" b="1" dirty="0" smtClean="0"/>
              <a:t>Sierpień </a:t>
            </a:r>
            <a:r>
              <a:rPr lang="pl-PL" sz="7200" dirty="0" smtClean="0"/>
              <a:t>: </a:t>
            </a:r>
          </a:p>
          <a:p>
            <a:pPr marL="0" indent="0">
              <a:buNone/>
            </a:pPr>
            <a:r>
              <a:rPr lang="pl-PL" sz="7200" dirty="0" smtClean="0"/>
              <a:t>Jesień  10.08  </a:t>
            </a:r>
          </a:p>
          <a:p>
            <a:pPr marL="0" indent="0">
              <a:buNone/>
            </a:pPr>
            <a:r>
              <a:rPr lang="pl-PL" sz="7200" b="1" dirty="0" smtClean="0"/>
              <a:t>Wrzesień</a:t>
            </a:r>
            <a:r>
              <a:rPr lang="pl-PL" sz="7200" dirty="0" smtClean="0"/>
              <a:t> : </a:t>
            </a:r>
          </a:p>
          <a:p>
            <a:pPr marL="0" indent="0">
              <a:buNone/>
            </a:pPr>
            <a:r>
              <a:rPr lang="pl-PL" sz="7200" dirty="0" smtClean="0"/>
              <a:t>Boże Narodzenie, Sylwester </a:t>
            </a:r>
          </a:p>
          <a:p>
            <a:pPr marL="0" indent="0">
              <a:buNone/>
            </a:pPr>
            <a:r>
              <a:rPr lang="pl-PL" sz="7200" b="1" dirty="0" smtClean="0"/>
              <a:t>Październik : </a:t>
            </a:r>
          </a:p>
          <a:p>
            <a:pPr marL="0" indent="0">
              <a:buNone/>
            </a:pPr>
            <a:r>
              <a:rPr lang="pl-PL" sz="7200" dirty="0" smtClean="0"/>
              <a:t>Ferie, Weekend listopad, Andrzejki i Zima </a:t>
            </a:r>
          </a:p>
          <a:p>
            <a:pPr marL="0" indent="0">
              <a:buNone/>
            </a:pPr>
            <a:r>
              <a:rPr lang="pl-PL" sz="7200" b="1" dirty="0" smtClean="0"/>
              <a:t>Listopad:</a:t>
            </a:r>
          </a:p>
          <a:p>
            <a:pPr marL="0" indent="0">
              <a:buNone/>
            </a:pPr>
            <a:r>
              <a:rPr lang="pl-PL" sz="7200" dirty="0" smtClean="0"/>
              <a:t>Mikołajki </a:t>
            </a:r>
          </a:p>
          <a:p>
            <a:pPr marL="0" indent="0">
              <a:buNone/>
            </a:pPr>
            <a:r>
              <a:rPr lang="pl-PL" sz="7200" b="1" dirty="0" smtClean="0"/>
              <a:t>Grudzień: </a:t>
            </a:r>
          </a:p>
          <a:p>
            <a:pPr marL="0" indent="0">
              <a:buNone/>
            </a:pPr>
            <a:r>
              <a:rPr lang="pl-PL" sz="7200" dirty="0" smtClean="0"/>
              <a:t>Ferie  </a:t>
            </a:r>
          </a:p>
          <a:p>
            <a:pPr marL="0" indent="0">
              <a:buNone/>
            </a:pPr>
            <a:endParaRPr lang="pl-PL" sz="7200" dirty="0" smtClean="0"/>
          </a:p>
          <a:p>
            <a:pPr marL="0" indent="0">
              <a:buNone/>
            </a:pPr>
            <a:endParaRPr lang="pl-PL" sz="2100" dirty="0" smtClean="0"/>
          </a:p>
          <a:p>
            <a:pPr marL="0" indent="0">
              <a:buNone/>
            </a:pPr>
            <a:endParaRPr lang="pl-PL" sz="2400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3267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61764" y="476672"/>
            <a:ext cx="111612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PAKIETY POBYTOWE </a:t>
            </a:r>
          </a:p>
          <a:p>
            <a:r>
              <a:rPr lang="pl-PL" dirty="0" smtClean="0"/>
              <a:t>DLA RODZIN Z DZIEĆMI </a:t>
            </a:r>
          </a:p>
          <a:p>
            <a:endParaRPr lang="pl-PL" dirty="0"/>
          </a:p>
          <a:p>
            <a:r>
              <a:rPr lang="pl-PL" dirty="0" smtClean="0"/>
              <a:t>-warsztaty </a:t>
            </a:r>
            <a:r>
              <a:rPr lang="pl-PL" dirty="0"/>
              <a:t>kulinarne dla najmłodszych</a:t>
            </a:r>
          </a:p>
          <a:p>
            <a:r>
              <a:rPr lang="pl-PL" dirty="0" smtClean="0"/>
              <a:t>- wyprawy </a:t>
            </a:r>
            <a:r>
              <a:rPr lang="pl-PL" dirty="0"/>
              <a:t>przyrodnicze dla rodzin</a:t>
            </a:r>
          </a:p>
          <a:p>
            <a:r>
              <a:rPr lang="pl-PL" dirty="0" smtClean="0"/>
              <a:t>- warsztaty </a:t>
            </a:r>
            <a:r>
              <a:rPr lang="pl-PL" dirty="0"/>
              <a:t>plastyczne, ceramiczne</a:t>
            </a:r>
          </a:p>
          <a:p>
            <a:r>
              <a:rPr lang="pl-PL" dirty="0" smtClean="0"/>
              <a:t>- spotkanie </a:t>
            </a:r>
            <a:r>
              <a:rPr lang="pl-PL" dirty="0"/>
              <a:t>z krówką, świnką, kurką </a:t>
            </a:r>
          </a:p>
          <a:p>
            <a:endParaRPr lang="pl-PL" dirty="0" smtClean="0"/>
          </a:p>
          <a:p>
            <a:r>
              <a:rPr lang="pl-PL" dirty="0" smtClean="0"/>
              <a:t>				DLA AKTYWNYCH </a:t>
            </a:r>
          </a:p>
          <a:p>
            <a:endParaRPr lang="pl-PL" dirty="0"/>
          </a:p>
          <a:p>
            <a:pPr marL="3943350" lvl="8" indent="-285750">
              <a:buFontTx/>
              <a:buChar char="-"/>
            </a:pPr>
            <a:r>
              <a:rPr lang="pl-PL" dirty="0" smtClean="0"/>
              <a:t>Spływy kajakowe </a:t>
            </a:r>
          </a:p>
          <a:p>
            <a:pPr marL="3943350" lvl="8" indent="-285750">
              <a:buFontTx/>
              <a:buChar char="-"/>
            </a:pPr>
            <a:r>
              <a:rPr lang="pl-PL" dirty="0" smtClean="0"/>
              <a:t>Rowery  </a:t>
            </a:r>
          </a:p>
          <a:p>
            <a:pPr marL="3943350" lvl="8" indent="-285750">
              <a:buFontTx/>
              <a:buChar char="-"/>
            </a:pPr>
            <a:r>
              <a:rPr lang="pl-PL" dirty="0" smtClean="0"/>
              <a:t>Wędkarstwo </a:t>
            </a:r>
          </a:p>
          <a:p>
            <a:pPr marL="285750" indent="-285750">
              <a:buFontTx/>
              <a:buChar char="-"/>
            </a:pPr>
            <a:endParaRPr lang="pl-PL" dirty="0"/>
          </a:p>
          <a:p>
            <a:r>
              <a:rPr lang="pl-PL" dirty="0" smtClean="0"/>
              <a:t>WAKACJE Z CISZĄ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2" y="980728"/>
            <a:ext cx="331236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Turystyka w czasach </a:t>
            </a:r>
            <a:r>
              <a:rPr lang="pl-PL" dirty="0" err="1" smtClean="0"/>
              <a:t>Covid</a:t>
            </a:r>
            <a:r>
              <a:rPr lang="pl-PL" dirty="0" smtClean="0"/>
              <a:t> 19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/>
              <a:t>Bezkosztowe</a:t>
            </a:r>
            <a:r>
              <a:rPr lang="pl-PL" dirty="0" smtClean="0"/>
              <a:t> rewolucje – czy to możliwe ?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AutoNum type="arabicPeriod"/>
            </a:pPr>
            <a:r>
              <a:rPr lang="pl-PL" dirty="0" smtClean="0"/>
              <a:t>Przyjazd </a:t>
            </a:r>
          </a:p>
          <a:p>
            <a:pPr marL="514350" indent="-514350">
              <a:buAutoNum type="arabicPeriod"/>
            </a:pPr>
            <a:r>
              <a:rPr lang="pl-PL" dirty="0" smtClean="0"/>
              <a:t>Pobyt </a:t>
            </a:r>
          </a:p>
          <a:p>
            <a:pPr marL="514350" indent="-514350">
              <a:buAutoNum type="arabicPeriod"/>
            </a:pPr>
            <a:r>
              <a:rPr lang="pl-PL" dirty="0" smtClean="0"/>
              <a:t>Wyjazd 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514350" indent="-514350">
              <a:buAutoNum type="arabicPeriod"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75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7828" y="3212976"/>
            <a:ext cx="814449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A co po pobycie ? </a:t>
            </a:r>
          </a:p>
          <a:p>
            <a:endParaRPr lang="pl-PL" dirty="0"/>
          </a:p>
          <a:p>
            <a:r>
              <a:rPr lang="pl-PL" dirty="0" smtClean="0"/>
              <a:t>Kalendarz świąt – kiermasz wysyłkowy !</a:t>
            </a:r>
          </a:p>
          <a:p>
            <a:r>
              <a:rPr lang="pl-PL" dirty="0" smtClean="0"/>
              <a:t>Pocztówka </a:t>
            </a:r>
          </a:p>
          <a:p>
            <a:r>
              <a:rPr lang="pl-PL" dirty="0" smtClean="0"/>
              <a:t>Życzenia świąteczne </a:t>
            </a:r>
          </a:p>
          <a:p>
            <a:r>
              <a:rPr lang="pl-PL" dirty="0" smtClean="0"/>
              <a:t>Życzenia okolicznościowe </a:t>
            </a:r>
          </a:p>
          <a:p>
            <a:endParaRPr lang="pl-PL" dirty="0"/>
          </a:p>
          <a:p>
            <a:r>
              <a:rPr lang="pl-PL" dirty="0" smtClean="0"/>
              <a:t>BUDUJ SWOJĄ MARKĘ !</a:t>
            </a:r>
          </a:p>
          <a:p>
            <a:r>
              <a:rPr lang="pl-PL" dirty="0" smtClean="0"/>
              <a:t> </a:t>
            </a:r>
          </a:p>
          <a:p>
            <a:endParaRPr lang="pl-PL" dirty="0"/>
          </a:p>
          <a:p>
            <a:r>
              <a:rPr lang="pl-PL" dirty="0" smtClean="0"/>
              <a:t> 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92" y="1400175"/>
            <a:ext cx="4896544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77788" y="58847"/>
            <a:ext cx="104411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ZŁA OPINIA  I KRYTYKA W INTERNECIE- JAK SOBIE RADZIĆ  </a:t>
            </a:r>
            <a:endParaRPr lang="pl-PL" dirty="0"/>
          </a:p>
          <a:p>
            <a:endParaRPr lang="pl-PL" dirty="0" smtClean="0"/>
          </a:p>
          <a:p>
            <a:r>
              <a:rPr lang="pl-PL" dirty="0" smtClean="0"/>
              <a:t>⇒ </a:t>
            </a:r>
            <a:r>
              <a:rPr lang="pl-PL" dirty="0"/>
              <a:t>Najlepiej zapobiegać złym opiniom w sieci. Pomóc w tym może:</a:t>
            </a:r>
          </a:p>
          <a:p>
            <a:r>
              <a:rPr lang="pl-PL" dirty="0"/>
              <a:t>Dobry produkt/usługa</a:t>
            </a:r>
          </a:p>
          <a:p>
            <a:r>
              <a:rPr lang="pl-PL" dirty="0"/>
              <a:t>Świetna obsługa</a:t>
            </a:r>
          </a:p>
          <a:p>
            <a:r>
              <a:rPr lang="pl-PL" dirty="0"/>
              <a:t>Uprzejmość</a:t>
            </a:r>
          </a:p>
          <a:p>
            <a:r>
              <a:rPr lang="pl-PL" dirty="0"/>
              <a:t>Własne badanie satysfakcji</a:t>
            </a:r>
          </a:p>
          <a:p>
            <a:r>
              <a:rPr lang="pl-PL" dirty="0"/>
              <a:t>⇒ Mleko się rozlało, jest negatyw – co wtedy?</a:t>
            </a:r>
          </a:p>
          <a:p>
            <a:r>
              <a:rPr lang="pl-PL" dirty="0"/>
              <a:t>Biorę to na klatę</a:t>
            </a:r>
          </a:p>
          <a:p>
            <a:r>
              <a:rPr lang="pl-PL" dirty="0"/>
              <a:t>Odpowiadam</a:t>
            </a:r>
          </a:p>
          <a:p>
            <a:r>
              <a:rPr lang="pl-PL" dirty="0"/>
              <a:t>Zapraszam do prywatnego kontaktu i proponuję rozwiązanie lub zadośćuczynienie</a:t>
            </a:r>
          </a:p>
          <a:p>
            <a:r>
              <a:rPr lang="pl-PL" dirty="0"/>
              <a:t>Wykorzystuję krytykę i poprawiam to, co źle działa</a:t>
            </a:r>
          </a:p>
          <a:p>
            <a:r>
              <a:rPr lang="pl-PL" dirty="0"/>
              <a:t>Staram się o dobre opinie, które przykryją te złe</a:t>
            </a:r>
          </a:p>
          <a:p>
            <a:r>
              <a:rPr lang="pl-PL" dirty="0"/>
              <a:t>⇒ Opinia jest niezgodna z prawdą, są w niej wulgaryzmy lub obraźliwe określenia, jest niezgodna z regulaminem administratora?</a:t>
            </a:r>
          </a:p>
          <a:p>
            <a:r>
              <a:rPr lang="pl-PL" dirty="0"/>
              <a:t>możesz ją z czystym sumieniem usunąć – jeśli masz do tego uprawnienia</a:t>
            </a:r>
          </a:p>
          <a:p>
            <a:r>
              <a:rPr lang="pl-PL" dirty="0"/>
              <a:t>zgłoś ją do usunięcia przez administratora, jeśli nie możesz usunąć jej samodzielnie</a:t>
            </a:r>
          </a:p>
          <a:p>
            <a:r>
              <a:rPr lang="pl-PL" dirty="0"/>
              <a:t>w ostateczności możesz nawet zagrozić sądem – zwykle gra nie jest warta świeczki, ale jeśli ktoś ewidentnie działa w złej wierze i przeprosiny w czymś realnie Ci pomogą, możesz to rozważyć</a:t>
            </a:r>
          </a:p>
        </p:txBody>
      </p:sp>
    </p:spTree>
    <p:extLst>
      <p:ext uri="{BB962C8B-B14F-4D97-AF65-F5344CB8AC3E}">
        <p14:creationId xmlns:p14="http://schemas.microsoft.com/office/powerpoint/2010/main" val="100326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Jeżeli chcesz dojść szybko – idź sam </a:t>
            </a:r>
          </a:p>
          <a:p>
            <a:pPr marL="0" indent="0">
              <a:buNone/>
            </a:pPr>
            <a:r>
              <a:rPr lang="pl-PL" dirty="0" smtClean="0"/>
              <a:t>Jeżeli chcesz dojść daleko , zabierz ze sobą innych !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443" y="2557462"/>
            <a:ext cx="3888433" cy="231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Anna </a:t>
            </a:r>
            <a:r>
              <a:rPr lang="pl-PL" dirty="0" err="1" smtClean="0"/>
              <a:t>Hencka-Zyser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tel. 693 862 128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39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Turystyka w czasach pandemii </a:t>
            </a:r>
            <a:endParaRPr lang="pl-PL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Czym  przyciągnąć Gości do swojego miejsca </a:t>
            </a:r>
          </a:p>
          <a:p>
            <a:pPr rtl="0"/>
            <a:r>
              <a:rPr lang="pl-PL" dirty="0" smtClean="0"/>
              <a:t>Jak promować swój biznes, jak mówić językiem turystów</a:t>
            </a:r>
          </a:p>
          <a:p>
            <a:pPr rtl="0"/>
            <a:r>
              <a:rPr lang="pl-PL" dirty="0" err="1" smtClean="0"/>
              <a:t>Bezkosztowe</a:t>
            </a:r>
            <a:r>
              <a:rPr lang="pl-PL" dirty="0" smtClean="0"/>
              <a:t> „ rewolucje” które będą miały pozytywny wpływ na Twój wizerunek </a:t>
            </a:r>
          </a:p>
          <a:p>
            <a:pPr rtl="0"/>
            <a:r>
              <a:rPr lang="pl-PL" dirty="0" smtClean="0"/>
              <a:t> Jak  radzić sobie z krytyką i negatywną opinią </a:t>
            </a:r>
          </a:p>
          <a:p>
            <a:pPr rtl="0"/>
            <a:r>
              <a:rPr lang="pl-PL" dirty="0" smtClean="0"/>
              <a:t>Jak rozkochać turystów w swoim miejscu i zdobywać entuzjastyczne rekomendacje </a:t>
            </a:r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9757" y="1268760"/>
            <a:ext cx="6768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Plan na urlop 2021? Polskie wiejskie </a:t>
            </a:r>
            <a:r>
              <a:rPr lang="pl-PL" dirty="0" smtClean="0"/>
              <a:t>wakacje</a:t>
            </a:r>
          </a:p>
          <a:p>
            <a:endParaRPr lang="pl-PL" dirty="0"/>
          </a:p>
          <a:p>
            <a:r>
              <a:rPr lang="pl-PL" dirty="0" smtClean="0"/>
              <a:t>Popularne </a:t>
            </a:r>
            <a:r>
              <a:rPr lang="pl-PL" dirty="0"/>
              <a:t>nadmorskie miejscowości, zakopiańskie Krupówki, czy znane szlaki górskie nie będą już głównymi kierunkami urlopowiczów w 2021 roku.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Pandemia </a:t>
            </a:r>
            <a:r>
              <a:rPr lang="pl-PL" dirty="0" err="1"/>
              <a:t>koronawirusa</a:t>
            </a:r>
            <a:r>
              <a:rPr lang="pl-PL" dirty="0"/>
              <a:t> i zmieniające się obostrzenia sprawiły, że zapragnęliśmy na nowo odkrywać polską wieś. Z dala od turystów i hoteli, za to w przytulnych domkach, blisko lasów, pól i jezior. 2021 to powrót trendu na wakacje pod gruszą. Gdzie warto pojechać?</a:t>
            </a:r>
          </a:p>
          <a:p>
            <a:r>
              <a:rPr lang="pl-PL" dirty="0"/>
              <a:t>Wakacje 2021 - Warmia</a:t>
            </a:r>
          </a:p>
          <a:p>
            <a:r>
              <a:rPr lang="pl-PL" dirty="0"/>
              <a:t>Tak zwana czerwona ziemia na północy Polski uważana była za kolebkę katolicyzmu i nazywana była „świętą”. Zamieszkiwało ją pruskie plemię </a:t>
            </a:r>
            <a:r>
              <a:rPr lang="pl-PL" dirty="0" err="1"/>
              <a:t>Warmów</a:t>
            </a:r>
            <a:r>
              <a:rPr lang="pl-PL" dirty="0"/>
              <a:t>, od którego wzięła swoją nazwę. Dzisiaj Warmia to dzika kraina pełna lasów, dzikiego ptactwa i leśnej zwierzyny. Niezwykłego klimatu dodają stare kapliczki i gospodarstwa zbudowane z czerwonej cegły. Panuje tu sielski, spokojny klimat, a życie płynie w zgodzie z naturą. Szukając odpowiedniego miejsca, wybierz Jeziorany, tuż przy jeziorze Luterskim.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563" y="980728"/>
            <a:ext cx="374441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Turystyka w czasach pandemii </a:t>
            </a:r>
          </a:p>
        </p:txBody>
      </p:sp>
      <p:sp>
        <p:nvSpPr>
          <p:cNvPr id="5" name="Zawartość — symbol zastępczy 4"/>
          <p:cNvSpPr>
            <a:spLocks noGrp="1"/>
          </p:cNvSpPr>
          <p:nvPr>
            <p:ph sz="half" idx="1"/>
          </p:nvPr>
        </p:nvSpPr>
        <p:spPr>
          <a:xfrm>
            <a:off x="598256" y="900733"/>
            <a:ext cx="5496155" cy="41910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pl-PL" sz="1300" dirty="0" smtClean="0"/>
          </a:p>
          <a:p>
            <a:pPr marL="0" indent="0">
              <a:buNone/>
            </a:pPr>
            <a:r>
              <a:rPr lang="pl-PL" sz="1600" b="1" dirty="0" smtClean="0"/>
              <a:t>Czym zachęcić Gości do wybrania oferty właśnie u mnie  ? </a:t>
            </a:r>
            <a:endParaRPr lang="pl-PL" sz="1600" b="1" dirty="0"/>
          </a:p>
          <a:p>
            <a:pPr marL="0" indent="0">
              <a:buNone/>
            </a:pPr>
            <a:r>
              <a:rPr lang="pl-PL" sz="1600" dirty="0" smtClean="0"/>
              <a:t>Jeżeli </a:t>
            </a:r>
            <a:r>
              <a:rPr lang="pl-PL" sz="1600" dirty="0"/>
              <a:t>chcesz przyciągnąć </a:t>
            </a:r>
            <a:r>
              <a:rPr lang="pl-PL" sz="1600" dirty="0" smtClean="0"/>
              <a:t>Gości </a:t>
            </a:r>
            <a:r>
              <a:rPr lang="pl-PL" sz="1600" dirty="0"/>
              <a:t>do </a:t>
            </a:r>
            <a:r>
              <a:rPr lang="pl-PL" sz="1600" dirty="0" smtClean="0"/>
              <a:t>swojego obiektu, </a:t>
            </a:r>
            <a:r>
              <a:rPr lang="pl-PL" sz="1600" dirty="0"/>
              <a:t>zacznij się z nimi komunikować przez medium, którego oni używają. Grupa docelowa jest punktem wyjścia wszelkich działań promocyjnych. Jeżeli nie określisz jej precyzyjnie, wydajesz pieniądze na strzelanie w ciemno.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3" y="1104081"/>
            <a:ext cx="5029200" cy="3354437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13" y="980728"/>
            <a:ext cx="5388023" cy="34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1764" y="346309"/>
            <a:ext cx="8208912" cy="2578635"/>
          </a:xfrm>
        </p:spPr>
        <p:txBody>
          <a:bodyPr rtlCol="0">
            <a:noAutofit/>
          </a:bodyPr>
          <a:lstStyle/>
          <a:p>
            <a:r>
              <a:rPr lang="pl-PL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Stwórz ofertę szytą na miarę  !</a:t>
            </a:r>
            <a:br>
              <a:rPr lang="pl-PL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pl-PL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sz="3600" dirty="0" smtClean="0"/>
              <a:t>Pandemia – szansa dla turystyki wiejskiej </a:t>
            </a:r>
          </a:p>
          <a:p>
            <a:pPr rtl="0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980" y="2348880"/>
            <a:ext cx="3600400" cy="23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Pandemia – szansa dla turystyki wiejskiej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09441" y="1412081"/>
            <a:ext cx="853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56" y="548681"/>
            <a:ext cx="815626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9756" y="836712"/>
            <a:ext cx="1087320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Prezentacja oferty turystycznej lub np.: oferta hotelu, kwatery zaczyna się od:</a:t>
            </a:r>
          </a:p>
          <a:p>
            <a:r>
              <a:rPr lang="pl-PL" sz="2000" dirty="0"/>
              <a:t> </a:t>
            </a:r>
          </a:p>
          <a:p>
            <a:endParaRPr lang="pl-PL" sz="2000" dirty="0"/>
          </a:p>
          <a:p>
            <a:r>
              <a:rPr lang="pl-PL" sz="2000" b="1" dirty="0"/>
              <a:t>1.Tytuł to podstawa!</a:t>
            </a:r>
          </a:p>
          <a:p>
            <a:r>
              <a:rPr lang="pl-PL" sz="2000" dirty="0"/>
              <a:t>Przed dodaniem oferty (np.: oferta hotelu, kwatery) pomyśl, jak atrakcyjnie ją zatytułować. To pierwszy element, od którego zależy, czy </a:t>
            </a:r>
            <a:r>
              <a:rPr lang="pl-PL" sz="2000" dirty="0" smtClean="0"/>
              <a:t>Goście </a:t>
            </a:r>
            <a:r>
              <a:rPr lang="pl-PL" sz="2000" dirty="0"/>
              <a:t>trafią do Ciebie</a:t>
            </a:r>
            <a:r>
              <a:rPr lang="pl-PL" sz="2000" dirty="0" smtClean="0"/>
              <a:t>.</a:t>
            </a:r>
          </a:p>
          <a:p>
            <a:r>
              <a:rPr lang="pl-PL" sz="2000" b="1" dirty="0"/>
              <a:t>2. Oferta</a:t>
            </a:r>
          </a:p>
          <a:p>
            <a:r>
              <a:rPr lang="pl-PL" sz="2000" dirty="0"/>
              <a:t>Ofertę zawsze zamieszczaj z dokładnymi opisami, zachęć potencjalnego klienta atrakcjami znajdującymi się w okolicy lub warunkami jakie oferujesz.</a:t>
            </a:r>
          </a:p>
          <a:p>
            <a:r>
              <a:rPr lang="pl-PL" sz="2000" dirty="0"/>
              <a:t>Kto lepiej jak nie Ty, wie co oferujesz i co można zobaczyć w okolicy. Krótkie oferty w stylu „Wynajmę pokój” lub „Tanie mieszkanko w ….” to stanowczo za mało. Pamiętajmy, że sprzedajemy określoną usługę. Klient musi mieć dużo informacji, aby się zdecydował</a:t>
            </a:r>
            <a:r>
              <a:rPr lang="pl-PL" sz="2000" dirty="0" smtClean="0"/>
              <a:t>.</a:t>
            </a:r>
          </a:p>
          <a:p>
            <a:endParaRPr lang="pl-PL" sz="2000" dirty="0"/>
          </a:p>
          <a:p>
            <a:r>
              <a:rPr lang="pl-PL" sz="2000" b="1" dirty="0"/>
              <a:t>3. Zdjęcia</a:t>
            </a:r>
          </a:p>
          <a:p>
            <a:r>
              <a:rPr lang="pl-PL" sz="2000" dirty="0"/>
              <a:t>Nigdy nie zapominaj o zdjęciach, ich brak powoduje, że Twoja oferta jest mało atrakcyjna. Pomyśl jak Ty byś odniósł się do opisu bez zdjęć?</a:t>
            </a:r>
          </a:p>
          <a:p>
            <a:r>
              <a:rPr lang="pl-PL" sz="2000" dirty="0"/>
              <a:t>Przyłóż się do tego, aby zdjęcia były atrakcyjne i bardzo dobrej jakości.</a:t>
            </a:r>
            <a:endParaRPr lang="pl-PL" sz="2000" dirty="0" smtClean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77788" y="2274838"/>
            <a:ext cx="10441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Podsumowanie</a:t>
            </a:r>
          </a:p>
          <a:p>
            <a:r>
              <a:rPr lang="pl-PL" sz="2800" b="1" dirty="0"/>
              <a:t>Dobrze zbudowana oferta hotelu, kwatery, apartamentu lub innego obiektu z odpowiednim tytułem i dobrej jakości zdjęciami, nie tylko zwiększy naszą sprzedaż, ale przede wszystkim może przyciągnąć </a:t>
            </a:r>
            <a:r>
              <a:rPr lang="pl-PL" sz="2800" b="1" dirty="0" smtClean="0"/>
              <a:t>Gości </a:t>
            </a:r>
            <a:r>
              <a:rPr lang="pl-PL" sz="2800" b="1" dirty="0"/>
              <a:t>na jakich liczymy.</a:t>
            </a:r>
          </a:p>
          <a:p>
            <a:r>
              <a:rPr lang="pl-PL" sz="2800" b="1" dirty="0"/>
              <a:t>Warto poświęcić na to odpowiednią ilość czasu, lub zlecić to komuś kto się na tym zna. Pieniądze zwrócą się bardzo szybko, a my zwiększymy naszą sprzedaż noclegów.</a:t>
            </a:r>
          </a:p>
        </p:txBody>
      </p:sp>
    </p:spTree>
    <p:extLst>
      <p:ext uri="{BB962C8B-B14F-4D97-AF65-F5344CB8AC3E}">
        <p14:creationId xmlns:p14="http://schemas.microsoft.com/office/powerpoint/2010/main" val="27012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wykorzystać sezon 2021 na pozyskanie Gości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6400" dirty="0" smtClean="0"/>
          </a:p>
          <a:p>
            <a:pPr marL="0" indent="0">
              <a:buNone/>
            </a:pPr>
            <a:r>
              <a:rPr lang="pl-PL" sz="6400" dirty="0" smtClean="0"/>
              <a:t>10 rad na pozyskanie nowych Gości </a:t>
            </a:r>
          </a:p>
          <a:p>
            <a:pPr marL="0" indent="0">
              <a:buNone/>
            </a:pPr>
            <a:endParaRPr lang="pl-PL" sz="6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92" y="2852936"/>
            <a:ext cx="4535438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4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(16:9)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3666150_TF02801084.potx" id="{35614013-17F3-4202-8503-DA2833A6440F}" vid="{6DEDBFA0-50A8-4CED-AEBF-ED525B81C982}"/>
    </a:ext>
  </a:extLst>
</a:theme>
</file>

<file path=ppt/theme/theme2.xml><?xml version="1.0" encoding="utf-8"?>
<a:theme xmlns:a="http://schemas.openxmlformats.org/drawingml/2006/main" name="Motyw pakietu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Biznesowa prezentacja marketingowa ze szklanym sześcianem (panoramiczna)</Template>
  <TotalTime>384</TotalTime>
  <Words>943</Words>
  <Application>Microsoft Office PowerPoint</Application>
  <PresentationFormat>Niestandardowy</PresentationFormat>
  <Paragraphs>147</Paragraphs>
  <Slides>19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Marketing (16:9)</vt:lpstr>
      <vt:lpstr>Turystyka w czasie pandemii cz II </vt:lpstr>
      <vt:lpstr>Turystyka w czasach pandemii </vt:lpstr>
      <vt:lpstr>Prezentacja programu PowerPoint</vt:lpstr>
      <vt:lpstr>Turystyka w czasach pandemii </vt:lpstr>
      <vt:lpstr>Stwórz ofertę szytą na miarę  !   </vt:lpstr>
      <vt:lpstr> Pandemia – szansa dla turystyki wiejskiej </vt:lpstr>
      <vt:lpstr>Prezentacja programu PowerPoint</vt:lpstr>
      <vt:lpstr>Prezentacja programu PowerPoint</vt:lpstr>
      <vt:lpstr>Jak wykorzystać sezon 2021 na pozyskanie Gości </vt:lpstr>
      <vt:lpstr>Prezentacja programu PowerPoint</vt:lpstr>
      <vt:lpstr>Prezentacja programu PowerPoint</vt:lpstr>
      <vt:lpstr>Kiedy i co promujemy  Kalendarz !</vt:lpstr>
      <vt:lpstr>Prezentacja programu PowerPoint</vt:lpstr>
      <vt:lpstr>Prezentacja programu PowerPoint</vt:lpstr>
      <vt:lpstr>Turystyka w czasach Covid 19  </vt:lpstr>
      <vt:lpstr>Prezentacja programu PowerPoint</vt:lpstr>
      <vt:lpstr>Prezentacja programu PowerPoint</vt:lpstr>
      <vt:lpstr>Prezentacja programu PowerPoint</vt:lpstr>
      <vt:lpstr>Anna Hencka-Zyser  tel. 693 862 128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Turystyka w czasie pandemii</dc:title>
  <dc:creator>Konto Microsoft</dc:creator>
  <cp:lastModifiedBy>Tonika</cp:lastModifiedBy>
  <cp:revision>23</cp:revision>
  <dcterms:created xsi:type="dcterms:W3CDTF">2021-03-09T14:52:46Z</dcterms:created>
  <dcterms:modified xsi:type="dcterms:W3CDTF">2023-03-30T19:10:34Z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