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62" r:id="rId4"/>
    <p:sldId id="263" r:id="rId5"/>
    <p:sldId id="266" r:id="rId6"/>
    <p:sldId id="264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282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7" autoAdjust="0"/>
  </p:normalViewPr>
  <p:slideViewPr>
    <p:cSldViewPr snapToGrid="0">
      <p:cViewPr varScale="1">
        <p:scale>
          <a:sx n="70" d="100"/>
          <a:sy n="70" d="100"/>
        </p:scale>
        <p:origin x="-72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33DB0-2089-46CD-A38A-07EEE651D6F0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B06C6-0295-4046-8016-6874683867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325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06C6-0295-4046-8016-68746838672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1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06C6-0295-4046-8016-68746838672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8843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06C6-0295-4046-8016-68746838672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9209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06C6-0295-4046-8016-68746838672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15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B06C6-0295-4046-8016-687468386723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03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DBEE3F6-6F4F-467E-8E19-8C85D5C70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2E356B4-53D1-41B8-94CD-E7981F405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F9EA8DF-F0D7-45A6-8ED5-74E58A18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21B4438-EF23-47DF-A04A-49508E5C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24516BD-EC3E-4574-B55B-02E61441D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64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A819C0-8BD1-4457-BF62-71F36FAD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EB9C9C6C-5703-4C60-A402-C889FC41C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6F28B98-71EB-4E7B-9D79-34CA7BD1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4395791-964D-4192-953B-B189A80D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FFEA17C-602B-4A35-82BB-C19D8E0A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85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2BD9621C-F89D-42BD-9794-C0E4AF82F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5AB6396-3FCB-4B4B-867F-693834C48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628305B-FB96-4955-AA2E-7B13FD97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0623AAB-B920-447B-8911-5CE15B1B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F363A9E-E45E-4F4A-9695-95686832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423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3623972-CA9E-409C-999F-A625F59B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D98C80-314E-4AB4-8256-081D3077A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322BA9A-A041-410C-8888-F89499F0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7923045-D73E-4DBF-8838-3DC7CC7C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DA59FE0-F0EE-49E1-AD50-CB6BC8F2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421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005BC0-32B8-4E6B-961F-C7F52FC9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98E074E-2FB0-45C3-A679-ABD0AD57F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82E48CF-725C-428C-BECE-AE6F578BF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34D2EB7-B467-4FB6-998C-C8873FAA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034AACF-9627-47EC-AB6A-5D30EEF0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91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9EE928-5136-4E2F-878C-2E0B58E2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6D6E5AF-BAF8-458C-AB4A-99AB2A914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FDED21D5-ADC3-4BA0-85FC-B0A408E9D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B764FDC7-321F-410E-B132-B948E196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914FDA6-F26B-4EF4-8CAF-E79DFB03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619C4E2-D3D2-465D-A589-0F8D90F46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77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F9FC23-C03A-4051-8A0D-81498A0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5912CA1-C397-468B-8FD7-0FFB40F97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967FEF5-AA2F-48AD-BB6E-BB6B39313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F2147FD-C3CA-497D-8959-99C0AECBC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346890E9-B3FD-4F16-ABC6-8DA71652B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6D428A31-2904-4391-9BFC-90443AF1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8098B80-1023-40E7-BCDF-B5FFE2C8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1B1628E8-93AD-44FD-877C-24944C73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85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1BFF67E-EF04-4F1D-AC33-A7D604B7F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1ECDE2D-2E78-4BA9-8C88-49BDFA0B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A74C2BA-7980-4F62-8967-764CD42B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68BD063-1221-41A1-A57C-F27AB046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606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3CB74027-B0EC-4150-8290-E613E117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3EA4C62-4B89-4741-A9B5-7291BFBA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44DAD0BF-888B-437D-A2F6-0B3FB319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227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44FEE6-9BFE-4695-AF41-0FBEA9D2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74A4C32-A5C3-4766-ADFF-E3876ED9C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B5F9A1D1-7905-4DEF-ACB8-B14B2B47C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08C15B7-2A31-4922-8708-E0A9267F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8A6501E-D038-4549-9B03-A6BACD634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1ADD99B-16D1-4BFB-AC80-A963B2B3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6164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109C3-DF75-47B6-85D3-8FC78569E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ED94E497-699A-4316-B5E5-569B213BB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1A1BE5A-381D-4534-9279-596B5199D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0E71E2BA-8608-4AFA-A783-E387457C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E265EB8-1095-4390-BAB0-B03C7DC05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F44BE87-DBC3-4826-8740-A88B9553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662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E42D7903-CFF6-4CB9-8B67-E323E575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339711C-AD7D-48ED-BB13-4A8668580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5043EDF-4295-475F-918B-3043FC994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5D8CB-148C-42AB-B7E5-68AFC1C4603C}" type="datetimeFigureOut">
              <a:rPr lang="pl-PL" smtClean="0"/>
              <a:t>2018-10-04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CF833AC-A642-4A88-9563-7ED39F5BC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77292AF-E17C-4ED7-9D7A-C0509EECA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6B5A2-FB64-457C-A85D-F50F54F2865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422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74234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777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5B74D2D-7042-422E-8B14-056D82BB0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1" t="18382" r="8487" b="5252"/>
          <a:stretch/>
        </p:blipFill>
        <p:spPr>
          <a:xfrm>
            <a:off x="133927" y="266"/>
            <a:ext cx="11924145" cy="68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26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687D3528-D7C2-47A3-93B4-0AF018CD6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2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AEF8B27-FEB8-464B-9F99-941266CA9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2" t="18775" r="7551" b="5324"/>
          <a:stretch/>
        </p:blipFill>
        <p:spPr>
          <a:xfrm>
            <a:off x="0" y="-1"/>
            <a:ext cx="12402178" cy="69326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0AFEF3-7FF9-4449-AA16-D2031248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A405B9D6-ADB7-4F25-BCE6-CC941B325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057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E098283-CF32-487D-9363-F46CCEAF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8" t="18640" r="7628" b="5324"/>
          <a:stretch/>
        </p:blipFill>
        <p:spPr>
          <a:xfrm>
            <a:off x="0" y="0"/>
            <a:ext cx="12334543" cy="694197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BFBA3F2-CBDC-4B18-82D0-7FFB2EBB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xmlns="" id="{C4A6BA97-BD2B-4B2B-99D2-5B3D4E988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947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328E9E-688A-41EB-B2F3-970987F5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8C0A9C8-455E-4454-A257-530BE289E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9746532-3680-4B97-B8F7-D01001EB2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7" t="18503" r="6875" b="6803"/>
          <a:stretch/>
        </p:blipFill>
        <p:spPr>
          <a:xfrm>
            <a:off x="0" y="-1"/>
            <a:ext cx="12549896" cy="69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1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6D94E3F5-A217-4807-872D-AEAA767E7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34" t="18461" r="12199" b="14995"/>
          <a:stretch/>
        </p:blipFill>
        <p:spPr>
          <a:xfrm>
            <a:off x="0" y="0"/>
            <a:ext cx="12192000" cy="68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6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4">
            <a:extLst>
              <a:ext uri="{FF2B5EF4-FFF2-40B4-BE49-F238E27FC236}">
                <a16:creationId xmlns:a16="http://schemas.microsoft.com/office/drawing/2014/main" xmlns="" id="{BAF623C5-0799-480B-84FF-D357A4FF7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25" t="18750" r="12189" b="15278"/>
          <a:stretch/>
        </p:blipFill>
        <p:spPr>
          <a:xfrm>
            <a:off x="-112180" y="0"/>
            <a:ext cx="12416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6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>
            <a:extLst>
              <a:ext uri="{FF2B5EF4-FFF2-40B4-BE49-F238E27FC236}">
                <a16:creationId xmlns:a16="http://schemas.microsoft.com/office/drawing/2014/main" xmlns="" id="{9697B7AB-222F-4F1A-80A7-0F47A4CFC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22" t="19048" r="12143" b="15102"/>
          <a:stretch/>
        </p:blipFill>
        <p:spPr>
          <a:xfrm>
            <a:off x="-81928" y="0"/>
            <a:ext cx="12355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5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4">
            <a:extLst>
              <a:ext uri="{FF2B5EF4-FFF2-40B4-BE49-F238E27FC236}">
                <a16:creationId xmlns:a16="http://schemas.microsoft.com/office/drawing/2014/main" xmlns="" id="{BF78DB4E-B911-46CC-9787-1CA642B36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70" t="18503" r="12066" b="14558"/>
          <a:stretch/>
        </p:blipFill>
        <p:spPr>
          <a:xfrm>
            <a:off x="-2275" y="0"/>
            <a:ext cx="12196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5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>
            <a:extLst>
              <a:ext uri="{FF2B5EF4-FFF2-40B4-BE49-F238E27FC236}">
                <a16:creationId xmlns:a16="http://schemas.microsoft.com/office/drawing/2014/main" xmlns="" id="{3F760414-5FAB-4CB5-A468-A926C8570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40" t="19048" r="12143" b="14966"/>
          <a:stretch/>
        </p:blipFill>
        <p:spPr>
          <a:xfrm>
            <a:off x="0" y="0"/>
            <a:ext cx="12400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62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>
            <a:extLst>
              <a:ext uri="{FF2B5EF4-FFF2-40B4-BE49-F238E27FC236}">
                <a16:creationId xmlns:a16="http://schemas.microsoft.com/office/drawing/2014/main" xmlns="" id="{4847736B-740D-4D3A-A3C3-3DE41D7E3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99" t="19185" r="12449" b="15373"/>
          <a:stretch/>
        </p:blipFill>
        <p:spPr>
          <a:xfrm>
            <a:off x="0" y="0"/>
            <a:ext cx="12361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3972D4A-85E2-4FFE-B7D0-5FE16593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05EF88A-498B-48F4-AAF8-F064A4D5B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ACEE7F5-11E6-4967-8082-D0AF84342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8" t="18640" r="7628" b="6939"/>
          <a:stretch/>
        </p:blipFill>
        <p:spPr>
          <a:xfrm>
            <a:off x="0" y="0"/>
            <a:ext cx="12465698" cy="68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05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>
            <a:extLst>
              <a:ext uri="{FF2B5EF4-FFF2-40B4-BE49-F238E27FC236}">
                <a16:creationId xmlns:a16="http://schemas.microsoft.com/office/drawing/2014/main" xmlns="" id="{42E58FBD-2AEE-407B-B727-4A271B504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76" t="19583" r="12422" b="15646"/>
          <a:stretch/>
        </p:blipFill>
        <p:spPr>
          <a:xfrm>
            <a:off x="0" y="0"/>
            <a:ext cx="12480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47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9787604-B43C-49C7-B8EC-996650717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3" t="19320" r="10535" b="11156"/>
          <a:stretch/>
        </p:blipFill>
        <p:spPr>
          <a:xfrm>
            <a:off x="-50680" y="0"/>
            <a:ext cx="1229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17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>
            <a:extLst>
              <a:ext uri="{FF2B5EF4-FFF2-40B4-BE49-F238E27FC236}">
                <a16:creationId xmlns:a16="http://schemas.microsoft.com/office/drawing/2014/main" xmlns="" id="{9ED104E2-6BFF-445C-87E4-F5AE06F31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484" t="18750" r="7578" b="8194"/>
          <a:stretch/>
        </p:blipFill>
        <p:spPr>
          <a:xfrm>
            <a:off x="0" y="0"/>
            <a:ext cx="12180131" cy="66389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73A54CA-C138-45B1-A924-F3EB736CE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7" y="3917468"/>
            <a:ext cx="2834143" cy="25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CD9A0BEB-1C9A-4AD2-88EA-F50A73250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07" t="18514" r="7583" b="7293"/>
          <a:stretch/>
        </p:blipFill>
        <p:spPr>
          <a:xfrm>
            <a:off x="0" y="0"/>
            <a:ext cx="12506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2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DAF97943-016E-459E-8D78-0321B606F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1" t="22041" r="9158" b="5324"/>
          <a:stretch/>
        </p:blipFill>
        <p:spPr>
          <a:xfrm>
            <a:off x="-101496" y="0"/>
            <a:ext cx="12293496" cy="6858000"/>
          </a:xfrm>
          <a:prstGeom prst="rect">
            <a:avLst/>
          </a:prstGeom>
        </p:spPr>
      </p:pic>
      <p:pic>
        <p:nvPicPr>
          <p:cNvPr id="6" name="Obraz 5" descr="Obraz zawierający kot, kosmetyk, wewnątrz, oczy&#10;&#10;Opis wygenerowany przy bardzo wysokim poziomie pewności">
            <a:extLst>
              <a:ext uri="{FF2B5EF4-FFF2-40B4-BE49-F238E27FC236}">
                <a16:creationId xmlns:a16="http://schemas.microsoft.com/office/drawing/2014/main" xmlns="" id="{C071DC46-970F-4BC6-84F2-8A1A51158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053">
            <a:off x="8136728" y="808656"/>
            <a:ext cx="2745609" cy="165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Obraz zawierający żywność, talerz, stół, drewniane&#10;&#10;Opis wygenerowany przy bardzo wysokim poziomie pewności">
            <a:extLst>
              <a:ext uri="{FF2B5EF4-FFF2-40B4-BE49-F238E27FC236}">
                <a16:creationId xmlns:a16="http://schemas.microsoft.com/office/drawing/2014/main" xmlns="" id="{EE32EB92-09A1-43EA-895F-9597A7030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911">
            <a:off x="8688480" y="4664845"/>
            <a:ext cx="2718799" cy="1812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 descr="Obraz zawierający osoba, ściana, wewnątrz, odzież&#10;&#10;Opis wygenerowany przy bardzo wysokim poziomie pewności">
            <a:extLst>
              <a:ext uri="{FF2B5EF4-FFF2-40B4-BE49-F238E27FC236}">
                <a16:creationId xmlns:a16="http://schemas.microsoft.com/office/drawing/2014/main" xmlns="" id="{8A8980EB-544F-4C8E-9CB6-7320A262D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84" y="2541989"/>
            <a:ext cx="2776096" cy="1847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246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E9CBEE2-ADCB-4893-8281-1847A80C1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xmlns="" id="{3547E3AE-820B-4DBB-8245-2761472E0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7" t="18514" r="7583" b="7293"/>
          <a:stretch/>
        </p:blipFill>
        <p:spPr>
          <a:xfrm>
            <a:off x="0" y="0"/>
            <a:ext cx="12506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67EA5B5-E1DD-4E6E-BFF0-5215A7D6D4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4" t="18750" r="7500" b="6806"/>
          <a:stretch/>
        </p:blipFill>
        <p:spPr>
          <a:xfrm>
            <a:off x="0" y="0"/>
            <a:ext cx="12513288" cy="6858000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393C81AD-BF43-44E4-B9B0-D44A915B2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5" y="547881"/>
            <a:ext cx="2876550" cy="2345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Obraz zawierający osoba, trzymający, małe, siedzi&#10;&#10;Opis wygenerowany przy bardzo wysokim poziomie pewności">
            <a:extLst>
              <a:ext uri="{FF2B5EF4-FFF2-40B4-BE49-F238E27FC236}">
                <a16:creationId xmlns:a16="http://schemas.microsoft.com/office/drawing/2014/main" xmlns="" id="{23CF75FB-E4AB-430C-8FD9-E9415DAAD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69" y="4164787"/>
            <a:ext cx="2800350" cy="2430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 descr="Obraz zawierający wewnątrz, stół, broń&#10;&#10;Opis wygenerowany przy wysokim poziomie pewności">
            <a:extLst>
              <a:ext uri="{FF2B5EF4-FFF2-40B4-BE49-F238E27FC236}">
                <a16:creationId xmlns:a16="http://schemas.microsoft.com/office/drawing/2014/main" xmlns="" id="{F004E9EC-9B53-4762-BD05-81EB298B8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0" y="3310601"/>
            <a:ext cx="3942397" cy="170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411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7D4A794-7CA1-42B5-8036-2453FF0D6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6" t="18640" r="9005" b="6939"/>
          <a:stretch/>
        </p:blipFill>
        <p:spPr>
          <a:xfrm>
            <a:off x="0" y="0"/>
            <a:ext cx="12361952" cy="6858000"/>
          </a:xfrm>
          <a:prstGeom prst="rect">
            <a:avLst/>
          </a:prstGeom>
        </p:spPr>
      </p:pic>
      <p:pic>
        <p:nvPicPr>
          <p:cNvPr id="6" name="Symbol zastępczy zawartości 5" descr="Obraz zawierający odzież&#10;&#10;Opis wygenerowany przy bardzo wysokim poziomie pewności">
            <a:extLst>
              <a:ext uri="{FF2B5EF4-FFF2-40B4-BE49-F238E27FC236}">
                <a16:creationId xmlns:a16="http://schemas.microsoft.com/office/drawing/2014/main" xmlns="" id="{6B31A23D-9874-43E3-97D4-9B28ED8C8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9"/>
          <a:stretch/>
        </p:blipFill>
        <p:spPr>
          <a:xfrm>
            <a:off x="1503392" y="1383192"/>
            <a:ext cx="9185216" cy="5474808"/>
          </a:xfrm>
        </p:spPr>
      </p:pic>
    </p:spTree>
    <p:extLst>
      <p:ext uri="{BB962C8B-B14F-4D97-AF65-F5344CB8AC3E}">
        <p14:creationId xmlns:p14="http://schemas.microsoft.com/office/powerpoint/2010/main" val="397849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2B90254-AC8A-4FEF-A3CA-7595C32E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965BD34-7399-4751-A181-6CE81A527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F55E471A-F45B-4B99-8504-1476B1D8C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4" t="26620" r="20944" b="9931"/>
          <a:stretch/>
        </p:blipFill>
        <p:spPr>
          <a:xfrm>
            <a:off x="0" y="0"/>
            <a:ext cx="12323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AD5C2F-9611-44F3-B7F6-82D3AEB2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CACEF1E-4CB0-492F-9C68-6C6B0DC0C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1473B69-F893-421C-97E5-416017A76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7" t="19592" r="8087" b="7074"/>
          <a:stretch/>
        </p:blipFill>
        <p:spPr>
          <a:xfrm>
            <a:off x="0" y="-28090"/>
            <a:ext cx="12571266" cy="68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95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</Words>
  <Application>Microsoft Office PowerPoint</Application>
  <PresentationFormat>Niestandardowy</PresentationFormat>
  <Paragraphs>5</Paragraphs>
  <Slides>22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</dc:creator>
  <cp:lastModifiedBy>m_mydlak</cp:lastModifiedBy>
  <cp:revision>2</cp:revision>
  <dcterms:created xsi:type="dcterms:W3CDTF">2018-09-30T14:12:00Z</dcterms:created>
  <dcterms:modified xsi:type="dcterms:W3CDTF">2018-10-04T11:10:29Z</dcterms:modified>
</cp:coreProperties>
</file>